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2910" y="-9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ED36-81A9-4DB4-B8C0-4A928C431FEC}" type="datetimeFigureOut">
              <a:rPr lang="en-IN" smtClean="0"/>
              <a:t>08-09-2018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3CBE1-5D88-4FF4-9CC8-4AB8C8C8D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5617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ED36-81A9-4DB4-B8C0-4A928C431FEC}" type="datetimeFigureOut">
              <a:rPr lang="en-IN" smtClean="0"/>
              <a:t>08-09-2018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3CBE1-5D88-4FF4-9CC8-4AB8C8C8D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066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ED36-81A9-4DB4-B8C0-4A928C431FEC}" type="datetimeFigureOut">
              <a:rPr lang="en-IN" smtClean="0"/>
              <a:t>08-09-2018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3CBE1-5D88-4FF4-9CC8-4AB8C8C8D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3991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ED36-81A9-4DB4-B8C0-4A928C431FEC}" type="datetimeFigureOut">
              <a:rPr lang="en-IN" smtClean="0"/>
              <a:t>08-09-2018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3CBE1-5D88-4FF4-9CC8-4AB8C8C8D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150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ED36-81A9-4DB4-B8C0-4A928C431FEC}" type="datetimeFigureOut">
              <a:rPr lang="en-IN" smtClean="0"/>
              <a:t>08-09-2018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3CBE1-5D88-4FF4-9CC8-4AB8C8C8D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3701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ED36-81A9-4DB4-B8C0-4A928C431FEC}" type="datetimeFigureOut">
              <a:rPr lang="en-IN" smtClean="0"/>
              <a:t>08-09-2018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3CBE1-5D88-4FF4-9CC8-4AB8C8C8D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4826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ED36-81A9-4DB4-B8C0-4A928C431FEC}" type="datetimeFigureOut">
              <a:rPr lang="en-IN" smtClean="0"/>
              <a:t>08-09-2018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3CBE1-5D88-4FF4-9CC8-4AB8C8C8D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11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ED36-81A9-4DB4-B8C0-4A928C431FEC}" type="datetimeFigureOut">
              <a:rPr lang="en-IN" smtClean="0"/>
              <a:t>08-09-2018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3CBE1-5D88-4FF4-9CC8-4AB8C8C8D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549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ED36-81A9-4DB4-B8C0-4A928C431FEC}" type="datetimeFigureOut">
              <a:rPr lang="en-IN" smtClean="0"/>
              <a:t>08-09-2018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3CBE1-5D88-4FF4-9CC8-4AB8C8C8D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8900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ED36-81A9-4DB4-B8C0-4A928C431FEC}" type="datetimeFigureOut">
              <a:rPr lang="en-IN" smtClean="0"/>
              <a:t>08-09-2018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3CBE1-5D88-4FF4-9CC8-4AB8C8C8D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26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ED36-81A9-4DB4-B8C0-4A928C431FEC}" type="datetimeFigureOut">
              <a:rPr lang="en-IN" smtClean="0"/>
              <a:t>08-09-2018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3CBE1-5D88-4FF4-9CC8-4AB8C8C8D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403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BED36-81A9-4DB4-B8C0-4A928C431FEC}" type="datetimeFigureOut">
              <a:rPr lang="en-IN" smtClean="0"/>
              <a:t>08-09-2018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3CBE1-5D88-4FF4-9CC8-4AB8C8C8D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9062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CAD Princy\Princy\New folder\Simulation 3 of Pattern Design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88355" y="-530979"/>
            <a:ext cx="5608637" cy="791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24128" y="2152104"/>
            <a:ext cx="2487613" cy="249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32" b="59642"/>
          <a:stretch/>
        </p:blipFill>
        <p:spPr bwMode="auto">
          <a:xfrm rot="13645851">
            <a:off x="1316981" y="2610599"/>
            <a:ext cx="1789862" cy="1724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D:\CAD Princy\Princy\New folder\RM6x6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526542"/>
            <a:ext cx="3932156" cy="384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CAD Princy\Princy\New folder\KSTanvaWorkerstm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5"/>
          <a:stretch/>
        </p:blipFill>
        <p:spPr bwMode="auto">
          <a:xfrm>
            <a:off x="-1836712" y="2570994"/>
            <a:ext cx="1634918" cy="165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CAD Princy\Princy\New folder\aecfe376019b13312dfa3bf9afd4d0c1--the-alphabet-tibetan-alphabet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" t="8086" r="2600" b="83423"/>
          <a:stretch/>
        </p:blipFill>
        <p:spPr bwMode="auto">
          <a:xfrm>
            <a:off x="-1831" y="0"/>
            <a:ext cx="5392396" cy="62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437" y="-927"/>
            <a:ext cx="5389563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37312"/>
            <a:ext cx="91440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486094" y="3117729"/>
            <a:ext cx="5610518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623888"/>
            <a:ext cx="628650" cy="560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6776" y="1732079"/>
            <a:ext cx="1701900" cy="172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094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student</cp:lastModifiedBy>
  <cp:revision>7</cp:revision>
  <dcterms:created xsi:type="dcterms:W3CDTF">2018-09-05T07:18:35Z</dcterms:created>
  <dcterms:modified xsi:type="dcterms:W3CDTF">2018-09-08T08:28:19Z</dcterms:modified>
</cp:coreProperties>
</file>